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2" r:id="rId13"/>
    <p:sldId id="271" r:id="rId14"/>
    <p:sldId id="270" r:id="rId15"/>
    <p:sldId id="269" r:id="rId16"/>
    <p:sldId id="294" r:id="rId17"/>
    <p:sldId id="295" r:id="rId18"/>
    <p:sldId id="268" r:id="rId19"/>
    <p:sldId id="331" r:id="rId20"/>
    <p:sldId id="334" r:id="rId21"/>
    <p:sldId id="273" r:id="rId22"/>
    <p:sldId id="329" r:id="rId23"/>
    <p:sldId id="267" r:id="rId24"/>
    <p:sldId id="274" r:id="rId25"/>
    <p:sldId id="282" r:id="rId26"/>
    <p:sldId id="281" r:id="rId27"/>
    <p:sldId id="280" r:id="rId28"/>
    <p:sldId id="332" r:id="rId29"/>
    <p:sldId id="279" r:id="rId30"/>
    <p:sldId id="278" r:id="rId31"/>
    <p:sldId id="277" r:id="rId32"/>
    <p:sldId id="276" r:id="rId33"/>
    <p:sldId id="275" r:id="rId34"/>
    <p:sldId id="283" r:id="rId35"/>
    <p:sldId id="284" r:id="rId36"/>
    <p:sldId id="285" r:id="rId37"/>
    <p:sldId id="286" r:id="rId38"/>
    <p:sldId id="288" r:id="rId39"/>
    <p:sldId id="292" r:id="rId40"/>
    <p:sldId id="293" r:id="rId41"/>
    <p:sldId id="291" r:id="rId42"/>
    <p:sldId id="290" r:id="rId43"/>
    <p:sldId id="289" r:id="rId44"/>
    <p:sldId id="325" r:id="rId45"/>
    <p:sldId id="326" r:id="rId46"/>
    <p:sldId id="327" r:id="rId47"/>
    <p:sldId id="328" r:id="rId48"/>
    <p:sldId id="298" r:id="rId49"/>
    <p:sldId id="318" r:id="rId50"/>
    <p:sldId id="335" r:id="rId51"/>
    <p:sldId id="317" r:id="rId52"/>
    <p:sldId id="319" r:id="rId53"/>
    <p:sldId id="320" r:id="rId54"/>
    <p:sldId id="321" r:id="rId55"/>
    <p:sldId id="299" r:id="rId56"/>
    <p:sldId id="301" r:id="rId57"/>
    <p:sldId id="300" r:id="rId58"/>
    <p:sldId id="302" r:id="rId59"/>
    <p:sldId id="303" r:id="rId60"/>
    <p:sldId id="304" r:id="rId61"/>
    <p:sldId id="312" r:id="rId62"/>
    <p:sldId id="311" r:id="rId63"/>
    <p:sldId id="313" r:id="rId64"/>
    <p:sldId id="306" r:id="rId65"/>
    <p:sldId id="307" r:id="rId66"/>
    <p:sldId id="309" r:id="rId67"/>
    <p:sldId id="308" r:id="rId68"/>
    <p:sldId id="310" r:id="rId69"/>
    <p:sldId id="322" r:id="rId70"/>
    <p:sldId id="323" r:id="rId71"/>
    <p:sldId id="336" r:id="rId72"/>
    <p:sldId id="314" r:id="rId73"/>
    <p:sldId id="324" r:id="rId74"/>
    <p:sldId id="315" r:id="rId75"/>
    <p:sldId id="316" r:id="rId76"/>
    <p:sldId id="305" r:id="rId77"/>
    <p:sldId id="296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>
        <p:scale>
          <a:sx n="66" d="100"/>
          <a:sy n="66" d="100"/>
        </p:scale>
        <p:origin x="1483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roup 2302">
            <a:extLst>
              <a:ext uri="{FF2B5EF4-FFF2-40B4-BE49-F238E27FC236}">
                <a16:creationId xmlns:a16="http://schemas.microsoft.com/office/drawing/2014/main" id="{3E1D676E-2F82-5C5F-C03A-BCB15B411960}"/>
              </a:ext>
            </a:extLst>
          </p:cNvPr>
          <p:cNvGrpSpPr/>
          <p:nvPr/>
        </p:nvGrpSpPr>
        <p:grpSpPr>
          <a:xfrm>
            <a:off x="1981201" y="153365"/>
            <a:ext cx="8229598" cy="6551270"/>
            <a:chOff x="1932974" y="127322"/>
            <a:chExt cx="6944808" cy="7130005"/>
          </a:xfrm>
        </p:grpSpPr>
        <p:grpSp>
          <p:nvGrpSpPr>
            <p:cNvPr id="2181" name="Group 2180">
              <a:extLst>
                <a:ext uri="{FF2B5EF4-FFF2-40B4-BE49-F238E27FC236}">
                  <a16:creationId xmlns:a16="http://schemas.microsoft.com/office/drawing/2014/main" id="{81D8DF29-88BB-61FA-23EB-3B68D979C964}"/>
                </a:ext>
              </a:extLst>
            </p:cNvPr>
            <p:cNvGrpSpPr/>
            <p:nvPr/>
          </p:nvGrpSpPr>
          <p:grpSpPr>
            <a:xfrm>
              <a:off x="2157546" y="127322"/>
              <a:ext cx="3272025" cy="981580"/>
              <a:chOff x="0" y="0"/>
              <a:chExt cx="3191933" cy="1129145"/>
            </a:xfrm>
          </p:grpSpPr>
          <p:sp>
            <p:nvSpPr>
              <p:cNvPr id="2291" name="Rectangle 2290">
                <a:extLst>
                  <a:ext uri="{FF2B5EF4-FFF2-40B4-BE49-F238E27FC236}">
                    <a16:creationId xmlns:a16="http://schemas.microsoft.com/office/drawing/2014/main" id="{5049D275-70D6-ACB3-9AB0-34A4E59F02F9}"/>
                  </a:ext>
                </a:extLst>
              </p:cNvPr>
              <p:cNvSpPr/>
              <p:nvPr/>
            </p:nvSpPr>
            <p:spPr>
              <a:xfrm>
                <a:off x="1378527" y="865909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2" name="Oval 2291">
                <a:extLst>
                  <a:ext uri="{FF2B5EF4-FFF2-40B4-BE49-F238E27FC236}">
                    <a16:creationId xmlns:a16="http://schemas.microsoft.com/office/drawing/2014/main" id="{36C59DB2-C82E-E16E-9284-AAB86313D72E}"/>
                  </a:ext>
                </a:extLst>
              </p:cNvPr>
              <p:cNvSpPr/>
              <p:nvPr/>
            </p:nvSpPr>
            <p:spPr>
              <a:xfrm>
                <a:off x="2209800" y="270163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Password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3" name="Oval 2292">
                <a:extLst>
                  <a:ext uri="{FF2B5EF4-FFF2-40B4-BE49-F238E27FC236}">
                    <a16:creationId xmlns:a16="http://schemas.microsoft.com/office/drawing/2014/main" id="{D9998242-0E6F-80A4-9933-B0243630FEED}"/>
                  </a:ext>
                </a:extLst>
              </p:cNvPr>
              <p:cNvSpPr/>
              <p:nvPr/>
            </p:nvSpPr>
            <p:spPr>
              <a:xfrm>
                <a:off x="1420091" y="34636"/>
                <a:ext cx="9398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UserType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4" name="Oval 2293">
                <a:extLst>
                  <a:ext uri="{FF2B5EF4-FFF2-40B4-BE49-F238E27FC236}">
                    <a16:creationId xmlns:a16="http://schemas.microsoft.com/office/drawing/2014/main" id="{F9E79682-7046-32D2-6168-1AEB63C32E38}"/>
                  </a:ext>
                </a:extLst>
              </p:cNvPr>
              <p:cNvSpPr/>
              <p:nvPr/>
            </p:nvSpPr>
            <p:spPr>
              <a:xfrm>
                <a:off x="464127" y="0"/>
                <a:ext cx="87164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5" name="Oval 2294">
                <a:extLst>
                  <a:ext uri="{FF2B5EF4-FFF2-40B4-BE49-F238E27FC236}">
                    <a16:creationId xmlns:a16="http://schemas.microsoft.com/office/drawing/2014/main" id="{5B334003-9F88-1BBF-57DE-DDEACF525A48}"/>
                  </a:ext>
                </a:extLst>
              </p:cNvPr>
              <p:cNvSpPr/>
              <p:nvPr/>
            </p:nvSpPr>
            <p:spPr>
              <a:xfrm>
                <a:off x="62345" y="429491"/>
                <a:ext cx="87164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isActive</a:t>
                </a: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6" name="Oval 2295">
                <a:extLst>
                  <a:ext uri="{FF2B5EF4-FFF2-40B4-BE49-F238E27FC236}">
                    <a16:creationId xmlns:a16="http://schemas.microsoft.com/office/drawing/2014/main" id="{724E68B3-9288-FD8E-A829-B19C15610DD0}"/>
                  </a:ext>
                </a:extLst>
              </p:cNvPr>
              <p:cNvSpPr/>
              <p:nvPr/>
            </p:nvSpPr>
            <p:spPr>
              <a:xfrm>
                <a:off x="0" y="824345"/>
                <a:ext cx="930487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97" name="Straight Arrow Connector 2296">
                <a:extLst>
                  <a:ext uri="{FF2B5EF4-FFF2-40B4-BE49-F238E27FC236}">
                    <a16:creationId xmlns:a16="http://schemas.microsoft.com/office/drawing/2014/main" id="{65481166-21CF-0CFC-02AC-69188204E4A3}"/>
                  </a:ext>
                </a:extLst>
              </p:cNvPr>
              <p:cNvCxnSpPr/>
              <p:nvPr/>
            </p:nvCxnSpPr>
            <p:spPr>
              <a:xfrm rot="10800000" flipV="1">
                <a:off x="1773382" y="332509"/>
                <a:ext cx="54610" cy="514985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98" name="Straight Arrow Connector 2297">
                <a:extLst>
                  <a:ext uri="{FF2B5EF4-FFF2-40B4-BE49-F238E27FC236}">
                    <a16:creationId xmlns:a16="http://schemas.microsoft.com/office/drawing/2014/main" id="{27AEF81B-247F-CDE0-86EE-8ECA5CFC2B58}"/>
                  </a:ext>
                </a:extLst>
              </p:cNvPr>
              <p:cNvCxnSpPr/>
              <p:nvPr/>
            </p:nvCxnSpPr>
            <p:spPr>
              <a:xfrm rot="10800000" flipV="1">
                <a:off x="1998518" y="554181"/>
                <a:ext cx="424543" cy="27867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99" name="Straight Arrow Connector 2298">
                <a:extLst>
                  <a:ext uri="{FF2B5EF4-FFF2-40B4-BE49-F238E27FC236}">
                    <a16:creationId xmlns:a16="http://schemas.microsoft.com/office/drawing/2014/main" id="{EE96AD08-26C7-8B1C-5052-A75215A42C1E}"/>
                  </a:ext>
                </a:extLst>
              </p:cNvPr>
              <p:cNvCxnSpPr/>
              <p:nvPr/>
            </p:nvCxnSpPr>
            <p:spPr>
              <a:xfrm rot="10800000" flipH="1" flipV="1">
                <a:off x="1115291" y="297872"/>
                <a:ext cx="454660" cy="53721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00" name="Straight Arrow Connector 2299">
                <a:extLst>
                  <a:ext uri="{FF2B5EF4-FFF2-40B4-BE49-F238E27FC236}">
                    <a16:creationId xmlns:a16="http://schemas.microsoft.com/office/drawing/2014/main" id="{DEB7DD03-DB66-35BD-714E-311BB917F0BF}"/>
                  </a:ext>
                </a:extLst>
              </p:cNvPr>
              <p:cNvCxnSpPr/>
              <p:nvPr/>
            </p:nvCxnSpPr>
            <p:spPr>
              <a:xfrm rot="10800000" flipH="1" flipV="1">
                <a:off x="907473" y="630381"/>
                <a:ext cx="454660" cy="23749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01" name="Straight Arrow Connector 2300">
                <a:extLst>
                  <a:ext uri="{FF2B5EF4-FFF2-40B4-BE49-F238E27FC236}">
                    <a16:creationId xmlns:a16="http://schemas.microsoft.com/office/drawing/2014/main" id="{BCF051A8-9703-F3B2-E5AD-F6E5881E9ED4}"/>
                  </a:ext>
                </a:extLst>
              </p:cNvPr>
              <p:cNvCxnSpPr/>
              <p:nvPr/>
            </p:nvCxnSpPr>
            <p:spPr>
              <a:xfrm rot="10800000" flipH="1" flipV="1">
                <a:off x="928255" y="976745"/>
                <a:ext cx="421640" cy="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182" name="Group 2181">
              <a:extLst>
                <a:ext uri="{FF2B5EF4-FFF2-40B4-BE49-F238E27FC236}">
                  <a16:creationId xmlns:a16="http://schemas.microsoft.com/office/drawing/2014/main" id="{730A0037-C84C-622D-1BC7-A595A4F56874}"/>
                </a:ext>
              </a:extLst>
            </p:cNvPr>
            <p:cNvGrpSpPr/>
            <p:nvPr/>
          </p:nvGrpSpPr>
          <p:grpSpPr>
            <a:xfrm>
              <a:off x="1932974" y="1260703"/>
              <a:ext cx="2692260" cy="2243284"/>
              <a:chOff x="0" y="55992"/>
              <a:chExt cx="2626360" cy="2580528"/>
            </a:xfrm>
          </p:grpSpPr>
          <p:sp>
            <p:nvSpPr>
              <p:cNvPr id="2273" name="Rectangle 2272">
                <a:extLst>
                  <a:ext uri="{FF2B5EF4-FFF2-40B4-BE49-F238E27FC236}">
                    <a16:creationId xmlns:a16="http://schemas.microsoft.com/office/drawing/2014/main" id="{DA8AB440-FC12-031D-8D21-43D1C41B5759}"/>
                  </a:ext>
                </a:extLst>
              </p:cNvPr>
              <p:cNvSpPr/>
              <p:nvPr/>
            </p:nvSpPr>
            <p:spPr>
              <a:xfrm>
                <a:off x="1455420" y="75438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4" name="Oval 2273">
                <a:extLst>
                  <a:ext uri="{FF2B5EF4-FFF2-40B4-BE49-F238E27FC236}">
                    <a16:creationId xmlns:a16="http://schemas.microsoft.com/office/drawing/2014/main" id="{73E6AD03-6BEE-6765-1AF4-F8D48C87F2A1}"/>
                  </a:ext>
                </a:extLst>
              </p:cNvPr>
              <p:cNvSpPr/>
              <p:nvPr/>
            </p:nvSpPr>
            <p:spPr>
              <a:xfrm>
                <a:off x="137160" y="118110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5" name="Oval 2274">
                <a:extLst>
                  <a:ext uri="{FF2B5EF4-FFF2-40B4-BE49-F238E27FC236}">
                    <a16:creationId xmlns:a16="http://schemas.microsoft.com/office/drawing/2014/main" id="{A8CF9D78-79C1-2629-0760-F0F97AD544D9}"/>
                  </a:ext>
                </a:extLst>
              </p:cNvPr>
              <p:cNvSpPr/>
              <p:nvPr/>
            </p:nvSpPr>
            <p:spPr>
              <a:xfrm>
                <a:off x="60960" y="716280"/>
                <a:ext cx="106122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6" name="Oval 2275">
                <a:extLst>
                  <a:ext uri="{FF2B5EF4-FFF2-40B4-BE49-F238E27FC236}">
                    <a16:creationId xmlns:a16="http://schemas.microsoft.com/office/drawing/2014/main" id="{42CC15B7-1BFA-6B98-3353-7C4A938B9C9F}"/>
                  </a:ext>
                </a:extLst>
              </p:cNvPr>
              <p:cNvSpPr/>
              <p:nvPr/>
            </p:nvSpPr>
            <p:spPr>
              <a:xfrm>
                <a:off x="0" y="327660"/>
                <a:ext cx="11938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7" name="Oval 2276">
                <a:extLst>
                  <a:ext uri="{FF2B5EF4-FFF2-40B4-BE49-F238E27FC236}">
                    <a16:creationId xmlns:a16="http://schemas.microsoft.com/office/drawing/2014/main" id="{7BF8CFEF-8E47-E032-A827-6C884CC2160C}"/>
                  </a:ext>
                </a:extLst>
              </p:cNvPr>
              <p:cNvSpPr/>
              <p:nvPr/>
            </p:nvSpPr>
            <p:spPr>
              <a:xfrm>
                <a:off x="1165860" y="55992"/>
                <a:ext cx="881209" cy="452008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7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    image</a:t>
                </a:r>
                <a:r>
                  <a:rPr lang="en-IN" sz="600" b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IN" sz="10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8" name="Rectangle 2277">
                <a:extLst>
                  <a:ext uri="{FF2B5EF4-FFF2-40B4-BE49-F238E27FC236}">
                    <a16:creationId xmlns:a16="http://schemas.microsoft.com/office/drawing/2014/main" id="{8722295D-E62C-62FA-3FE0-5BE567F395B0}"/>
                  </a:ext>
                </a:extLst>
              </p:cNvPr>
              <p:cNvSpPr/>
              <p:nvPr/>
            </p:nvSpPr>
            <p:spPr>
              <a:xfrm>
                <a:off x="1463040" y="130302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9" name="Oval 2278">
                <a:extLst>
                  <a:ext uri="{FF2B5EF4-FFF2-40B4-BE49-F238E27FC236}">
                    <a16:creationId xmlns:a16="http://schemas.microsoft.com/office/drawing/2014/main" id="{81CC4E84-8A6A-9496-BBFA-CCBD927082A1}"/>
                  </a:ext>
                </a:extLst>
              </p:cNvPr>
              <p:cNvSpPr/>
              <p:nvPr/>
            </p:nvSpPr>
            <p:spPr>
              <a:xfrm>
                <a:off x="167640" y="156210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0" name="Oval 2279">
                <a:extLst>
                  <a:ext uri="{FF2B5EF4-FFF2-40B4-BE49-F238E27FC236}">
                    <a16:creationId xmlns:a16="http://schemas.microsoft.com/office/drawing/2014/main" id="{94AFE5A2-4B1A-A976-7041-BDA9E1871295}"/>
                  </a:ext>
                </a:extLst>
              </p:cNvPr>
              <p:cNvSpPr/>
              <p:nvPr/>
            </p:nvSpPr>
            <p:spPr>
              <a:xfrm>
                <a:off x="236220" y="1996440"/>
                <a:ext cx="1244600" cy="321733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1" name="Oval 2280">
                <a:extLst>
                  <a:ext uri="{FF2B5EF4-FFF2-40B4-BE49-F238E27FC236}">
                    <a16:creationId xmlns:a16="http://schemas.microsoft.com/office/drawing/2014/main" id="{0A2F6063-40C8-0492-A4DA-6415DCF3BD3A}"/>
                  </a:ext>
                </a:extLst>
              </p:cNvPr>
              <p:cNvSpPr/>
              <p:nvPr/>
            </p:nvSpPr>
            <p:spPr>
              <a:xfrm>
                <a:off x="769620" y="2331720"/>
                <a:ext cx="1227455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2" name="Oval 2281">
                <a:extLst>
                  <a:ext uri="{FF2B5EF4-FFF2-40B4-BE49-F238E27FC236}">
                    <a16:creationId xmlns:a16="http://schemas.microsoft.com/office/drawing/2014/main" id="{2E12501B-7F3C-6C9E-9540-4D5068182DE4}"/>
                  </a:ext>
                </a:extLst>
              </p:cNvPr>
              <p:cNvSpPr/>
              <p:nvPr/>
            </p:nvSpPr>
            <p:spPr>
              <a:xfrm>
                <a:off x="1737360" y="1767840"/>
                <a:ext cx="889000" cy="5080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    image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83" name="Straight Arrow Connector 2282">
                <a:extLst>
                  <a:ext uri="{FF2B5EF4-FFF2-40B4-BE49-F238E27FC236}">
                    <a16:creationId xmlns:a16="http://schemas.microsoft.com/office/drawing/2014/main" id="{A0F75DC5-B82E-F855-1343-DD4562D74097}"/>
                  </a:ext>
                </a:extLst>
              </p:cNvPr>
              <p:cNvCxnSpPr/>
              <p:nvPr/>
            </p:nvCxnSpPr>
            <p:spPr>
              <a:xfrm rot="10800000" flipH="1" flipV="1">
                <a:off x="1188720" y="487680"/>
                <a:ext cx="379895" cy="23920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84" name="Straight Arrow Connector 2283">
                <a:extLst>
                  <a:ext uri="{FF2B5EF4-FFF2-40B4-BE49-F238E27FC236}">
                    <a16:creationId xmlns:a16="http://schemas.microsoft.com/office/drawing/2014/main" id="{BF92DC5E-9B39-37A3-1313-A55DFFD3D693}"/>
                  </a:ext>
                </a:extLst>
              </p:cNvPr>
              <p:cNvCxnSpPr/>
              <p:nvPr/>
            </p:nvCxnSpPr>
            <p:spPr>
              <a:xfrm rot="10800000" flipH="1" flipV="1">
                <a:off x="1120140" y="861060"/>
                <a:ext cx="319156" cy="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85" name="Straight Arrow Connector 2284">
                <a:extLst>
                  <a:ext uri="{FF2B5EF4-FFF2-40B4-BE49-F238E27FC236}">
                    <a16:creationId xmlns:a16="http://schemas.microsoft.com/office/drawing/2014/main" id="{16CA2681-23FA-3B1F-F879-1339D8FE49B5}"/>
                  </a:ext>
                </a:extLst>
              </p:cNvPr>
              <p:cNvCxnSpPr/>
              <p:nvPr/>
            </p:nvCxnSpPr>
            <p:spPr>
              <a:xfrm rot="10800000" flipH="1" flipV="1">
                <a:off x="1104900" y="1341120"/>
                <a:ext cx="348946" cy="7584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86" name="Straight Arrow Connector 2285">
                <a:extLst>
                  <a:ext uri="{FF2B5EF4-FFF2-40B4-BE49-F238E27FC236}">
                    <a16:creationId xmlns:a16="http://schemas.microsoft.com/office/drawing/2014/main" id="{C273FFD9-301D-707F-7F7F-8AF8BF691AAD}"/>
                  </a:ext>
                </a:extLst>
              </p:cNvPr>
              <p:cNvCxnSpPr/>
              <p:nvPr/>
            </p:nvCxnSpPr>
            <p:spPr>
              <a:xfrm rot="10800000" flipH="1">
                <a:off x="1127760" y="1455420"/>
                <a:ext cx="331856" cy="22669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87" name="Straight Arrow Connector 2286">
                <a:extLst>
                  <a:ext uri="{FF2B5EF4-FFF2-40B4-BE49-F238E27FC236}">
                    <a16:creationId xmlns:a16="http://schemas.microsoft.com/office/drawing/2014/main" id="{569637FD-79D7-EE68-A712-00CC90D0055D}"/>
                  </a:ext>
                </a:extLst>
              </p:cNvPr>
              <p:cNvCxnSpPr/>
              <p:nvPr/>
            </p:nvCxnSpPr>
            <p:spPr>
              <a:xfrm rot="10800000" flipH="1">
                <a:off x="1097280" y="1005840"/>
                <a:ext cx="364104" cy="27332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88" name="Straight Arrow Connector 2287">
                <a:extLst>
                  <a:ext uri="{FF2B5EF4-FFF2-40B4-BE49-F238E27FC236}">
                    <a16:creationId xmlns:a16="http://schemas.microsoft.com/office/drawing/2014/main" id="{54DA6F16-576A-9890-CC74-D7413A6FC130}"/>
                  </a:ext>
                </a:extLst>
              </p:cNvPr>
              <p:cNvCxnSpPr/>
              <p:nvPr/>
            </p:nvCxnSpPr>
            <p:spPr>
              <a:xfrm rot="10800000" flipH="1">
                <a:off x="1036320" y="1569720"/>
                <a:ext cx="524013" cy="42572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89" name="Straight Arrow Connector 2288">
                <a:extLst>
                  <a:ext uri="{FF2B5EF4-FFF2-40B4-BE49-F238E27FC236}">
                    <a16:creationId xmlns:a16="http://schemas.microsoft.com/office/drawing/2014/main" id="{E412EC90-CBC2-C053-99C5-84A05ED8053A}"/>
                  </a:ext>
                </a:extLst>
              </p:cNvPr>
              <p:cNvCxnSpPr/>
              <p:nvPr/>
            </p:nvCxnSpPr>
            <p:spPr>
              <a:xfrm rot="10800000" flipH="1">
                <a:off x="1508760" y="1569720"/>
                <a:ext cx="182521" cy="76697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90" name="Straight Arrow Connector 2289">
                <a:extLst>
                  <a:ext uri="{FF2B5EF4-FFF2-40B4-BE49-F238E27FC236}">
                    <a16:creationId xmlns:a16="http://schemas.microsoft.com/office/drawing/2014/main" id="{20673884-3FE4-E4B7-BCAD-7A2B2048FFE4}"/>
                  </a:ext>
                </a:extLst>
              </p:cNvPr>
              <p:cNvCxnSpPr/>
              <p:nvPr/>
            </p:nvCxnSpPr>
            <p:spPr>
              <a:xfrm rot="10800000">
                <a:off x="1783080" y="1562100"/>
                <a:ext cx="215547" cy="21702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183" name="Group 2182">
              <a:extLst>
                <a:ext uri="{FF2B5EF4-FFF2-40B4-BE49-F238E27FC236}">
                  <a16:creationId xmlns:a16="http://schemas.microsoft.com/office/drawing/2014/main" id="{C334D9E4-A0E0-7A2C-26D4-7B052A312BEC}"/>
                </a:ext>
              </a:extLst>
            </p:cNvPr>
            <p:cNvGrpSpPr/>
            <p:nvPr/>
          </p:nvGrpSpPr>
          <p:grpSpPr>
            <a:xfrm>
              <a:off x="5867866" y="218404"/>
              <a:ext cx="2851611" cy="854450"/>
              <a:chOff x="0" y="0"/>
              <a:chExt cx="2781810" cy="982903"/>
            </a:xfrm>
          </p:grpSpPr>
          <p:sp>
            <p:nvSpPr>
              <p:cNvPr id="2264" name="Rectangle 2263">
                <a:extLst>
                  <a:ext uri="{FF2B5EF4-FFF2-40B4-BE49-F238E27FC236}">
                    <a16:creationId xmlns:a16="http://schemas.microsoft.com/office/drawing/2014/main" id="{CF561DBE-E37C-6B37-F84E-6D60DA038C3A}"/>
                  </a:ext>
                </a:extLst>
              </p:cNvPr>
              <p:cNvSpPr/>
              <p:nvPr/>
            </p:nvSpPr>
            <p:spPr>
              <a:xfrm>
                <a:off x="685800" y="720436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 Profile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5" name="Oval 2264">
                <a:extLst>
                  <a:ext uri="{FF2B5EF4-FFF2-40B4-BE49-F238E27FC236}">
                    <a16:creationId xmlns:a16="http://schemas.microsoft.com/office/drawing/2014/main" id="{7DD677DC-06D1-E3BA-B6B8-7A873E37B13C}"/>
                  </a:ext>
                </a:extLst>
              </p:cNvPr>
              <p:cNvSpPr/>
              <p:nvPr/>
            </p:nvSpPr>
            <p:spPr>
              <a:xfrm>
                <a:off x="0" y="131618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Password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6" name="Oval 2265">
                <a:extLst>
                  <a:ext uri="{FF2B5EF4-FFF2-40B4-BE49-F238E27FC236}">
                    <a16:creationId xmlns:a16="http://schemas.microsoft.com/office/drawing/2014/main" id="{B4E57227-3CE9-1866-E371-B96ABFE86C72}"/>
                  </a:ext>
                </a:extLst>
              </p:cNvPr>
              <p:cNvSpPr/>
              <p:nvPr/>
            </p:nvSpPr>
            <p:spPr>
              <a:xfrm>
                <a:off x="1745672" y="242454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PhoneNo</a:t>
                </a: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7" name="Oval 2266">
                <a:extLst>
                  <a:ext uri="{FF2B5EF4-FFF2-40B4-BE49-F238E27FC236}">
                    <a16:creationId xmlns:a16="http://schemas.microsoft.com/office/drawing/2014/main" id="{2392FCB3-ABB8-B01B-54A6-37BDFF004A53}"/>
                  </a:ext>
                </a:extLst>
              </p:cNvPr>
              <p:cNvSpPr/>
              <p:nvPr/>
            </p:nvSpPr>
            <p:spPr>
              <a:xfrm>
                <a:off x="1974272" y="595745"/>
                <a:ext cx="807538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8" name="Oval 2267">
                <a:extLst>
                  <a:ext uri="{FF2B5EF4-FFF2-40B4-BE49-F238E27FC236}">
                    <a16:creationId xmlns:a16="http://schemas.microsoft.com/office/drawing/2014/main" id="{2D99CA47-D08C-7F49-90FB-68EBF27059FD}"/>
                  </a:ext>
                </a:extLst>
              </p:cNvPr>
              <p:cNvSpPr/>
              <p:nvPr/>
            </p:nvSpPr>
            <p:spPr>
              <a:xfrm>
                <a:off x="1052945" y="0"/>
                <a:ext cx="8805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Email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69" name="Straight Arrow Connector 2268">
                <a:extLst>
                  <a:ext uri="{FF2B5EF4-FFF2-40B4-BE49-F238E27FC236}">
                    <a16:creationId xmlns:a16="http://schemas.microsoft.com/office/drawing/2014/main" id="{63E0850F-2EDB-0525-E64F-352B7E830299}"/>
                  </a:ext>
                </a:extLst>
              </p:cNvPr>
              <p:cNvCxnSpPr/>
              <p:nvPr/>
            </p:nvCxnSpPr>
            <p:spPr>
              <a:xfrm rot="10800000" flipH="1" flipV="1">
                <a:off x="706581" y="429491"/>
                <a:ext cx="354874" cy="27921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70" name="Straight Arrow Connector 2269">
                <a:extLst>
                  <a:ext uri="{FF2B5EF4-FFF2-40B4-BE49-F238E27FC236}">
                    <a16:creationId xmlns:a16="http://schemas.microsoft.com/office/drawing/2014/main" id="{2810AF09-EF77-51A4-284B-7BEC532DF5C4}"/>
                  </a:ext>
                </a:extLst>
              </p:cNvPr>
              <p:cNvCxnSpPr/>
              <p:nvPr/>
            </p:nvCxnSpPr>
            <p:spPr>
              <a:xfrm rot="10800000" flipV="1">
                <a:off x="1139536" y="277091"/>
                <a:ext cx="167640" cy="44250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71" name="Straight Arrow Connector 2270">
                <a:extLst>
                  <a:ext uri="{FF2B5EF4-FFF2-40B4-BE49-F238E27FC236}">
                    <a16:creationId xmlns:a16="http://schemas.microsoft.com/office/drawing/2014/main" id="{2D36CF48-B630-7006-4B9A-4DF9D27DB5D8}"/>
                  </a:ext>
                </a:extLst>
              </p:cNvPr>
              <p:cNvCxnSpPr/>
              <p:nvPr/>
            </p:nvCxnSpPr>
            <p:spPr>
              <a:xfrm rot="10800000" flipV="1">
                <a:off x="1354281" y="450272"/>
                <a:ext cx="426357" cy="23504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72" name="Straight Arrow Connector 2271">
                <a:extLst>
                  <a:ext uri="{FF2B5EF4-FFF2-40B4-BE49-F238E27FC236}">
                    <a16:creationId xmlns:a16="http://schemas.microsoft.com/office/drawing/2014/main" id="{738179AF-4897-19D0-9AF9-56C82AD07B24}"/>
                  </a:ext>
                </a:extLst>
              </p:cNvPr>
              <p:cNvCxnSpPr/>
              <p:nvPr/>
            </p:nvCxnSpPr>
            <p:spPr>
              <a:xfrm rot="10800000" flipV="1">
                <a:off x="1596736" y="768927"/>
                <a:ext cx="376465" cy="8518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184" name="Group 2183">
              <a:extLst>
                <a:ext uri="{FF2B5EF4-FFF2-40B4-BE49-F238E27FC236}">
                  <a16:creationId xmlns:a16="http://schemas.microsoft.com/office/drawing/2014/main" id="{F4DA7862-D798-8F08-08CC-CE10CAD17441}"/>
                </a:ext>
              </a:extLst>
            </p:cNvPr>
            <p:cNvGrpSpPr/>
            <p:nvPr/>
          </p:nvGrpSpPr>
          <p:grpSpPr>
            <a:xfrm>
              <a:off x="6512290" y="3290358"/>
              <a:ext cx="2365492" cy="2556926"/>
              <a:chOff x="0" y="0"/>
              <a:chExt cx="2307590" cy="2941321"/>
            </a:xfrm>
          </p:grpSpPr>
          <p:sp>
            <p:nvSpPr>
              <p:cNvPr id="2247" name="Rectangle 2246">
                <a:extLst>
                  <a:ext uri="{FF2B5EF4-FFF2-40B4-BE49-F238E27FC236}">
                    <a16:creationId xmlns:a16="http://schemas.microsoft.com/office/drawing/2014/main" id="{F5026852-A33E-4467-9397-68232FF1AE70}"/>
                  </a:ext>
                </a:extLst>
              </p:cNvPr>
              <p:cNvSpPr/>
              <p:nvPr/>
            </p:nvSpPr>
            <p:spPr>
              <a:xfrm>
                <a:off x="281940" y="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8" name="Oval 2247">
                <a:extLst>
                  <a:ext uri="{FF2B5EF4-FFF2-40B4-BE49-F238E27FC236}">
                    <a16:creationId xmlns:a16="http://schemas.microsoft.com/office/drawing/2014/main" id="{5248B8FA-FFFF-4920-9D27-70386050C22F}"/>
                  </a:ext>
                </a:extLst>
              </p:cNvPr>
              <p:cNvSpPr/>
              <p:nvPr/>
            </p:nvSpPr>
            <p:spPr>
              <a:xfrm>
                <a:off x="1188720" y="411480"/>
                <a:ext cx="1100667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9" name="Oval 2248">
                <a:extLst>
                  <a:ext uri="{FF2B5EF4-FFF2-40B4-BE49-F238E27FC236}">
                    <a16:creationId xmlns:a16="http://schemas.microsoft.com/office/drawing/2014/main" id="{57F2C9E0-260C-EA70-50DF-E4076A3E3951}"/>
                  </a:ext>
                </a:extLst>
              </p:cNvPr>
              <p:cNvSpPr/>
              <p:nvPr/>
            </p:nvSpPr>
            <p:spPr>
              <a:xfrm>
                <a:off x="406558" y="561873"/>
                <a:ext cx="766215" cy="499532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RoomTypeName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0" name="Rectangle 2249">
                <a:extLst>
                  <a:ext uri="{FF2B5EF4-FFF2-40B4-BE49-F238E27FC236}">
                    <a16:creationId xmlns:a16="http://schemas.microsoft.com/office/drawing/2014/main" id="{65223C12-519E-5B9D-4E20-906EDF3E2B94}"/>
                  </a:ext>
                </a:extLst>
              </p:cNvPr>
              <p:cNvSpPr/>
              <p:nvPr/>
            </p:nvSpPr>
            <p:spPr>
              <a:xfrm>
                <a:off x="0" y="172974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1" name="Oval 2250">
                <a:extLst>
                  <a:ext uri="{FF2B5EF4-FFF2-40B4-BE49-F238E27FC236}">
                    <a16:creationId xmlns:a16="http://schemas.microsoft.com/office/drawing/2014/main" id="{92E9235E-7365-7077-C5A4-FB30889FC371}"/>
                  </a:ext>
                </a:extLst>
              </p:cNvPr>
              <p:cNvSpPr/>
              <p:nvPr/>
            </p:nvSpPr>
            <p:spPr>
              <a:xfrm>
                <a:off x="266700" y="1112520"/>
                <a:ext cx="827809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2" name="Oval 2251">
                <a:extLst>
                  <a:ext uri="{FF2B5EF4-FFF2-40B4-BE49-F238E27FC236}">
                    <a16:creationId xmlns:a16="http://schemas.microsoft.com/office/drawing/2014/main" id="{58C2384E-07C7-0804-5858-8E541DD3B9A2}"/>
                  </a:ext>
                </a:extLst>
              </p:cNvPr>
              <p:cNvSpPr/>
              <p:nvPr/>
            </p:nvSpPr>
            <p:spPr>
              <a:xfrm>
                <a:off x="723900" y="2636521"/>
                <a:ext cx="11938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OfferAmount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3" name="Oval 2252">
                <a:extLst>
                  <a:ext uri="{FF2B5EF4-FFF2-40B4-BE49-F238E27FC236}">
                    <a16:creationId xmlns:a16="http://schemas.microsoft.com/office/drawing/2014/main" id="{45B19499-DB90-6784-B87A-2A55EF741007}"/>
                  </a:ext>
                </a:extLst>
              </p:cNvPr>
              <p:cNvSpPr/>
              <p:nvPr/>
            </p:nvSpPr>
            <p:spPr>
              <a:xfrm>
                <a:off x="1325880" y="15163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4" name="Oval 2253">
                <a:extLst>
                  <a:ext uri="{FF2B5EF4-FFF2-40B4-BE49-F238E27FC236}">
                    <a16:creationId xmlns:a16="http://schemas.microsoft.com/office/drawing/2014/main" id="{331E27BE-3874-022B-C7EE-BDE89442BA26}"/>
                  </a:ext>
                </a:extLst>
              </p:cNvPr>
              <p:cNvSpPr/>
              <p:nvPr/>
            </p:nvSpPr>
            <p:spPr>
              <a:xfrm>
                <a:off x="1188720" y="111252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OfferType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5" name="Oval 2254">
                <a:extLst>
                  <a:ext uri="{FF2B5EF4-FFF2-40B4-BE49-F238E27FC236}">
                    <a16:creationId xmlns:a16="http://schemas.microsoft.com/office/drawing/2014/main" id="{B153EA9C-8D9A-1BB0-26A7-8C9AE7457121}"/>
                  </a:ext>
                </a:extLst>
              </p:cNvPr>
              <p:cNvSpPr/>
              <p:nvPr/>
            </p:nvSpPr>
            <p:spPr>
              <a:xfrm>
                <a:off x="1280160" y="188976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IsOneTIme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56" name="Straight Arrow Connector 2255">
                <a:extLst>
                  <a:ext uri="{FF2B5EF4-FFF2-40B4-BE49-F238E27FC236}">
                    <a16:creationId xmlns:a16="http://schemas.microsoft.com/office/drawing/2014/main" id="{9462C602-DADE-4092-E7F2-29D47A77BC47}"/>
                  </a:ext>
                </a:extLst>
              </p:cNvPr>
              <p:cNvCxnSpPr>
                <a:cxnSpLocks/>
                <a:stCxn id="2249" idx="0"/>
              </p:cNvCxnSpPr>
              <p:nvPr/>
            </p:nvCxnSpPr>
            <p:spPr>
              <a:xfrm flipH="1" flipV="1">
                <a:off x="758190" y="297180"/>
                <a:ext cx="31476" cy="264693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57" name="Straight Arrow Connector 2256">
                <a:extLst>
                  <a:ext uri="{FF2B5EF4-FFF2-40B4-BE49-F238E27FC236}">
                    <a16:creationId xmlns:a16="http://schemas.microsoft.com/office/drawing/2014/main" id="{FF7C99D4-6F57-FD34-E7E0-776A9A29F3BE}"/>
                  </a:ext>
                </a:extLst>
              </p:cNvPr>
              <p:cNvCxnSpPr/>
              <p:nvPr/>
            </p:nvCxnSpPr>
            <p:spPr>
              <a:xfrm flipH="1" flipV="1">
                <a:off x="1051560" y="281940"/>
                <a:ext cx="286455" cy="1735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58" name="Straight Arrow Connector 2257">
                <a:extLst>
                  <a:ext uri="{FF2B5EF4-FFF2-40B4-BE49-F238E27FC236}">
                    <a16:creationId xmlns:a16="http://schemas.microsoft.com/office/drawing/2014/main" id="{2BC47B07-BCA6-FA28-9A5E-F216890B3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260" y="2026920"/>
                <a:ext cx="487680" cy="62632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59" name="Straight Arrow Connector 2258">
                <a:extLst>
                  <a:ext uri="{FF2B5EF4-FFF2-40B4-BE49-F238E27FC236}">
                    <a16:creationId xmlns:a16="http://schemas.microsoft.com/office/drawing/2014/main" id="{66ACB7B9-7A5B-B68B-F774-3C77DF050FFF}"/>
                  </a:ext>
                </a:extLst>
              </p:cNvPr>
              <p:cNvCxnSpPr>
                <a:cxnSpLocks/>
                <a:stCxn id="2311" idx="2"/>
              </p:cNvCxnSpPr>
              <p:nvPr/>
            </p:nvCxnSpPr>
            <p:spPr>
              <a:xfrm flipH="1" flipV="1">
                <a:off x="838200" y="2019300"/>
                <a:ext cx="367444" cy="39888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60" name="Straight Arrow Connector 2259">
                <a:extLst>
                  <a:ext uri="{FF2B5EF4-FFF2-40B4-BE49-F238E27FC236}">
                    <a16:creationId xmlns:a16="http://schemas.microsoft.com/office/drawing/2014/main" id="{C4997A72-9982-94C9-A1B8-43892170B6D3}"/>
                  </a:ext>
                </a:extLst>
              </p:cNvPr>
              <p:cNvCxnSpPr/>
              <p:nvPr/>
            </p:nvCxnSpPr>
            <p:spPr>
              <a:xfrm flipH="1" flipV="1">
                <a:off x="944880" y="1935480"/>
                <a:ext cx="338244" cy="13102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61" name="Straight Arrow Connector 2260">
                <a:extLst>
                  <a:ext uri="{FF2B5EF4-FFF2-40B4-BE49-F238E27FC236}">
                    <a16:creationId xmlns:a16="http://schemas.microsoft.com/office/drawing/2014/main" id="{8CA7414C-4964-C0C8-AAC8-39B856B10935}"/>
                  </a:ext>
                </a:extLst>
              </p:cNvPr>
              <p:cNvCxnSpPr/>
              <p:nvPr/>
            </p:nvCxnSpPr>
            <p:spPr>
              <a:xfrm flipH="1">
                <a:off x="944880" y="1691640"/>
                <a:ext cx="393277" cy="12700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62" name="Straight Arrow Connector 2261">
                <a:extLst>
                  <a:ext uri="{FF2B5EF4-FFF2-40B4-BE49-F238E27FC236}">
                    <a16:creationId xmlns:a16="http://schemas.microsoft.com/office/drawing/2014/main" id="{36CEDBE3-BC00-8750-D88A-853796E05EE9}"/>
                  </a:ext>
                </a:extLst>
              </p:cNvPr>
              <p:cNvCxnSpPr/>
              <p:nvPr/>
            </p:nvCxnSpPr>
            <p:spPr>
              <a:xfrm flipH="1">
                <a:off x="762000" y="1379220"/>
                <a:ext cx="630978" cy="31750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63" name="Straight Arrow Connector 2262">
                <a:extLst>
                  <a:ext uri="{FF2B5EF4-FFF2-40B4-BE49-F238E27FC236}">
                    <a16:creationId xmlns:a16="http://schemas.microsoft.com/office/drawing/2014/main" id="{B9228212-98F5-25B0-3FDA-29DB482D420D}"/>
                  </a:ext>
                </a:extLst>
              </p:cNvPr>
              <p:cNvCxnSpPr/>
              <p:nvPr/>
            </p:nvCxnSpPr>
            <p:spPr>
              <a:xfrm flipH="1">
                <a:off x="548640" y="1417320"/>
                <a:ext cx="131233" cy="29633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185" name="Group 2184">
              <a:extLst>
                <a:ext uri="{FF2B5EF4-FFF2-40B4-BE49-F238E27FC236}">
                  <a16:creationId xmlns:a16="http://schemas.microsoft.com/office/drawing/2014/main" id="{DBF796C2-1A46-F6D5-B9B0-D10E0AF19A0A}"/>
                </a:ext>
              </a:extLst>
            </p:cNvPr>
            <p:cNvGrpSpPr/>
            <p:nvPr/>
          </p:nvGrpSpPr>
          <p:grpSpPr>
            <a:xfrm>
              <a:off x="2138018" y="3563605"/>
              <a:ext cx="2482660" cy="1327040"/>
              <a:chOff x="0" y="0"/>
              <a:chExt cx="2421890" cy="1526540"/>
            </a:xfrm>
          </p:grpSpPr>
          <p:sp>
            <p:nvSpPr>
              <p:cNvPr id="2236" name="Rectangle 2235">
                <a:extLst>
                  <a:ext uri="{FF2B5EF4-FFF2-40B4-BE49-F238E27FC236}">
                    <a16:creationId xmlns:a16="http://schemas.microsoft.com/office/drawing/2014/main" id="{00CE2776-54B5-3A5F-1EE1-0726E792BB00}"/>
                  </a:ext>
                </a:extLst>
              </p:cNvPr>
              <p:cNvSpPr/>
              <p:nvPr/>
            </p:nvSpPr>
            <p:spPr>
              <a:xfrm>
                <a:off x="1394460" y="22098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7" name="Oval 2236">
                <a:extLst>
                  <a:ext uri="{FF2B5EF4-FFF2-40B4-BE49-F238E27FC236}">
                    <a16:creationId xmlns:a16="http://schemas.microsoft.com/office/drawing/2014/main" id="{DBD9755C-9DF5-179D-A334-DE40F3099710}"/>
                  </a:ext>
                </a:extLst>
              </p:cNvPr>
              <p:cNvSpPr/>
              <p:nvPr/>
            </p:nvSpPr>
            <p:spPr>
              <a:xfrm>
                <a:off x="45720" y="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8" name="Oval 2237">
                <a:extLst>
                  <a:ext uri="{FF2B5EF4-FFF2-40B4-BE49-F238E27FC236}">
                    <a16:creationId xmlns:a16="http://schemas.microsoft.com/office/drawing/2014/main" id="{25DAC1BF-8FD4-0F6D-475E-60A22A06780D}"/>
                  </a:ext>
                </a:extLst>
              </p:cNvPr>
              <p:cNvSpPr/>
              <p:nvPr/>
            </p:nvSpPr>
            <p:spPr>
              <a:xfrm>
                <a:off x="114300" y="807720"/>
                <a:ext cx="1075266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9" name="Oval 2238">
                <a:extLst>
                  <a:ext uri="{FF2B5EF4-FFF2-40B4-BE49-F238E27FC236}">
                    <a16:creationId xmlns:a16="http://schemas.microsoft.com/office/drawing/2014/main" id="{0A244C28-4171-C2D6-C8E9-5C42464ADB9D}"/>
                  </a:ext>
                </a:extLst>
              </p:cNvPr>
              <p:cNvSpPr/>
              <p:nvPr/>
            </p:nvSpPr>
            <p:spPr>
              <a:xfrm>
                <a:off x="373380" y="1196340"/>
                <a:ext cx="1253067" cy="3302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Room_Type_id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0" name="Oval 2239">
                <a:extLst>
                  <a:ext uri="{FF2B5EF4-FFF2-40B4-BE49-F238E27FC236}">
                    <a16:creationId xmlns:a16="http://schemas.microsoft.com/office/drawing/2014/main" id="{2A8E785F-FEC6-94A3-4275-FE73FFFD077A}"/>
                  </a:ext>
                </a:extLst>
              </p:cNvPr>
              <p:cNvSpPr/>
              <p:nvPr/>
            </p:nvSpPr>
            <p:spPr>
              <a:xfrm>
                <a:off x="1440180" y="80772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Price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1" name="Oval 2240">
                <a:extLst>
                  <a:ext uri="{FF2B5EF4-FFF2-40B4-BE49-F238E27FC236}">
                    <a16:creationId xmlns:a16="http://schemas.microsoft.com/office/drawing/2014/main" id="{AE6FD864-D374-D8C4-F144-CC122D6CABEF}"/>
                  </a:ext>
                </a:extLst>
              </p:cNvPr>
              <p:cNvSpPr/>
              <p:nvPr/>
            </p:nvSpPr>
            <p:spPr>
              <a:xfrm>
                <a:off x="0" y="4114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42" name="Straight Arrow Connector 2241">
                <a:extLst>
                  <a:ext uri="{FF2B5EF4-FFF2-40B4-BE49-F238E27FC236}">
                    <a16:creationId xmlns:a16="http://schemas.microsoft.com/office/drawing/2014/main" id="{CBAD7D5F-C963-08B9-554E-9754C4E9C25B}"/>
                  </a:ext>
                </a:extLst>
              </p:cNvPr>
              <p:cNvCxnSpPr/>
              <p:nvPr/>
            </p:nvCxnSpPr>
            <p:spPr>
              <a:xfrm rot="10800000" flipH="1" flipV="1">
                <a:off x="401199" y="84455"/>
                <a:ext cx="360861" cy="86813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43" name="Straight Arrow Connector 2242">
                <a:extLst>
                  <a:ext uri="{FF2B5EF4-FFF2-40B4-BE49-F238E27FC236}">
                    <a16:creationId xmlns:a16="http://schemas.microsoft.com/office/drawing/2014/main" id="{10AF0FFD-8FD3-F004-3FFF-0F471AE8909B}"/>
                  </a:ext>
                </a:extLst>
              </p:cNvPr>
              <p:cNvCxnSpPr/>
              <p:nvPr/>
            </p:nvCxnSpPr>
            <p:spPr>
              <a:xfrm rot="10800000" flipH="1">
                <a:off x="975360" y="388620"/>
                <a:ext cx="401782" cy="16013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44" name="Straight Arrow Connector 2243">
                <a:extLst>
                  <a:ext uri="{FF2B5EF4-FFF2-40B4-BE49-F238E27FC236}">
                    <a16:creationId xmlns:a16="http://schemas.microsoft.com/office/drawing/2014/main" id="{AF611492-6C14-C298-EDD6-8E00C86FFD88}"/>
                  </a:ext>
                </a:extLst>
              </p:cNvPr>
              <p:cNvCxnSpPr/>
              <p:nvPr/>
            </p:nvCxnSpPr>
            <p:spPr>
              <a:xfrm rot="10800000" flipH="1">
                <a:off x="1043940" y="472440"/>
                <a:ext cx="349613" cy="37918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45" name="Straight Arrow Connector 2244">
                <a:extLst>
                  <a:ext uri="{FF2B5EF4-FFF2-40B4-BE49-F238E27FC236}">
                    <a16:creationId xmlns:a16="http://schemas.microsoft.com/office/drawing/2014/main" id="{35E1BEFE-1A70-451B-7996-2B73159CA944}"/>
                  </a:ext>
                </a:extLst>
              </p:cNvPr>
              <p:cNvCxnSpPr/>
              <p:nvPr/>
            </p:nvCxnSpPr>
            <p:spPr>
              <a:xfrm rot="10800000" flipH="1">
                <a:off x="1188720" y="480060"/>
                <a:ext cx="298994" cy="72027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46" name="Straight Arrow Connector 2245">
                <a:extLst>
                  <a:ext uri="{FF2B5EF4-FFF2-40B4-BE49-F238E27FC236}">
                    <a16:creationId xmlns:a16="http://schemas.microsoft.com/office/drawing/2014/main" id="{3DA9AC57-81E1-E79E-2DC8-1E31FE09BEE2}"/>
                  </a:ext>
                </a:extLst>
              </p:cNvPr>
              <p:cNvCxnSpPr/>
              <p:nvPr/>
            </p:nvCxnSpPr>
            <p:spPr>
              <a:xfrm rot="10800000">
                <a:off x="1695450" y="480060"/>
                <a:ext cx="52614" cy="32838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186" name="Group 2185">
              <a:extLst>
                <a:ext uri="{FF2B5EF4-FFF2-40B4-BE49-F238E27FC236}">
                  <a16:creationId xmlns:a16="http://schemas.microsoft.com/office/drawing/2014/main" id="{3669C0A5-A75D-F26F-8593-D4A9C7E24AAF}"/>
                </a:ext>
              </a:extLst>
            </p:cNvPr>
            <p:cNvGrpSpPr/>
            <p:nvPr/>
          </p:nvGrpSpPr>
          <p:grpSpPr>
            <a:xfrm>
              <a:off x="5526126" y="6287791"/>
              <a:ext cx="2890144" cy="969536"/>
              <a:chOff x="0" y="0"/>
              <a:chExt cx="2819400" cy="1115291"/>
            </a:xfrm>
          </p:grpSpPr>
          <p:sp>
            <p:nvSpPr>
              <p:cNvPr id="2226" name="Rectangle 2225">
                <a:extLst>
                  <a:ext uri="{FF2B5EF4-FFF2-40B4-BE49-F238E27FC236}">
                    <a16:creationId xmlns:a16="http://schemas.microsoft.com/office/drawing/2014/main" id="{66FBF143-566A-B168-7936-988B9C0E3A4A}"/>
                  </a:ext>
                </a:extLst>
              </p:cNvPr>
              <p:cNvSpPr/>
              <p:nvPr/>
            </p:nvSpPr>
            <p:spPr>
              <a:xfrm>
                <a:off x="831273" y="41564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7" name="Oval 2226">
                <a:extLst>
                  <a:ext uri="{FF2B5EF4-FFF2-40B4-BE49-F238E27FC236}">
                    <a16:creationId xmlns:a16="http://schemas.microsoft.com/office/drawing/2014/main" id="{571DDC59-C916-2B3E-5092-BF2F3D802CEA}"/>
                  </a:ext>
                </a:extLst>
              </p:cNvPr>
              <p:cNvSpPr/>
              <p:nvPr/>
            </p:nvSpPr>
            <p:spPr>
              <a:xfrm>
                <a:off x="1981200" y="0"/>
                <a:ext cx="8382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Payment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8" name="Oval 2227">
                <a:extLst>
                  <a:ext uri="{FF2B5EF4-FFF2-40B4-BE49-F238E27FC236}">
                    <a16:creationId xmlns:a16="http://schemas.microsoft.com/office/drawing/2014/main" id="{12DB9E0A-6436-0919-7F95-315D06B123E3}"/>
                  </a:ext>
                </a:extLst>
              </p:cNvPr>
              <p:cNvSpPr/>
              <p:nvPr/>
            </p:nvSpPr>
            <p:spPr>
              <a:xfrm>
                <a:off x="1620982" y="45720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9" name="Oval 2228">
                <a:extLst>
                  <a:ext uri="{FF2B5EF4-FFF2-40B4-BE49-F238E27FC236}">
                    <a16:creationId xmlns:a16="http://schemas.microsoft.com/office/drawing/2014/main" id="{DE841383-84CA-5400-7DD1-6B0A323E78C3}"/>
                  </a:ext>
                </a:extLst>
              </p:cNvPr>
              <p:cNvSpPr/>
              <p:nvPr/>
            </p:nvSpPr>
            <p:spPr>
              <a:xfrm>
                <a:off x="900546" y="810491"/>
                <a:ext cx="1236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TransactionId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0" name="Oval 2229">
                <a:extLst>
                  <a:ext uri="{FF2B5EF4-FFF2-40B4-BE49-F238E27FC236}">
                    <a16:creationId xmlns:a16="http://schemas.microsoft.com/office/drawing/2014/main" id="{57E46B12-2FDA-04CC-13B0-2C8C39DCA606}"/>
                  </a:ext>
                </a:extLst>
              </p:cNvPr>
              <p:cNvSpPr/>
              <p:nvPr/>
            </p:nvSpPr>
            <p:spPr>
              <a:xfrm>
                <a:off x="0" y="581891"/>
                <a:ext cx="981710" cy="313267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Discount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31" name="Straight Arrow Connector 2230">
                <a:extLst>
                  <a:ext uri="{FF2B5EF4-FFF2-40B4-BE49-F238E27FC236}">
                    <a16:creationId xmlns:a16="http://schemas.microsoft.com/office/drawing/2014/main" id="{0FBFACEB-9E96-F8FB-EE3D-56371A7B5F85}"/>
                  </a:ext>
                </a:extLst>
              </p:cNvPr>
              <p:cNvCxnSpPr/>
              <p:nvPr/>
            </p:nvCxnSpPr>
            <p:spPr>
              <a:xfrm flipV="1">
                <a:off x="852055" y="315191"/>
                <a:ext cx="152400" cy="31744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33" name="Straight Arrow Connector 2232">
                <a:extLst>
                  <a:ext uri="{FF2B5EF4-FFF2-40B4-BE49-F238E27FC236}">
                    <a16:creationId xmlns:a16="http://schemas.microsoft.com/office/drawing/2014/main" id="{1CCBA498-0A56-DBED-0FB7-6636E13E1108}"/>
                  </a:ext>
                </a:extLst>
              </p:cNvPr>
              <p:cNvCxnSpPr>
                <a:cxnSpLocks/>
                <a:stCxn id="2229" idx="0"/>
                <a:endCxn id="2226" idx="2"/>
              </p:cNvCxnSpPr>
              <p:nvPr/>
            </p:nvCxnSpPr>
            <p:spPr>
              <a:xfrm flipH="1" flipV="1">
                <a:off x="1284240" y="304031"/>
                <a:ext cx="234373" cy="50646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34" name="Straight Arrow Connector 2233">
                <a:extLst>
                  <a:ext uri="{FF2B5EF4-FFF2-40B4-BE49-F238E27FC236}">
                    <a16:creationId xmlns:a16="http://schemas.microsoft.com/office/drawing/2014/main" id="{543A7C57-5703-AA61-C1BF-D08D9AF06AD7}"/>
                  </a:ext>
                </a:extLst>
              </p:cNvPr>
              <p:cNvCxnSpPr/>
              <p:nvPr/>
            </p:nvCxnSpPr>
            <p:spPr>
              <a:xfrm flipH="1" flipV="1">
                <a:off x="1534391" y="322119"/>
                <a:ext cx="291714" cy="15737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35" name="Straight Arrow Connector 2234">
                <a:extLst>
                  <a:ext uri="{FF2B5EF4-FFF2-40B4-BE49-F238E27FC236}">
                    <a16:creationId xmlns:a16="http://schemas.microsoft.com/office/drawing/2014/main" id="{566A8E29-43D3-E6A1-FB51-C7919BB44F47}"/>
                  </a:ext>
                </a:extLst>
              </p:cNvPr>
              <p:cNvCxnSpPr/>
              <p:nvPr/>
            </p:nvCxnSpPr>
            <p:spPr>
              <a:xfrm flipH="1">
                <a:off x="1797628" y="159328"/>
                <a:ext cx="185696" cy="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187" name="Group 2186">
              <a:extLst>
                <a:ext uri="{FF2B5EF4-FFF2-40B4-BE49-F238E27FC236}">
                  <a16:creationId xmlns:a16="http://schemas.microsoft.com/office/drawing/2014/main" id="{46103004-19FE-0C94-6A7E-8F7060E88430}"/>
                </a:ext>
              </a:extLst>
            </p:cNvPr>
            <p:cNvGrpSpPr/>
            <p:nvPr/>
          </p:nvGrpSpPr>
          <p:grpSpPr>
            <a:xfrm>
              <a:off x="5740934" y="1278270"/>
              <a:ext cx="3018161" cy="2031409"/>
              <a:chOff x="0" y="0"/>
              <a:chExt cx="2944283" cy="2336800"/>
            </a:xfrm>
          </p:grpSpPr>
          <p:sp>
            <p:nvSpPr>
              <p:cNvPr id="2205" name="Rectangle 2204">
                <a:extLst>
                  <a:ext uri="{FF2B5EF4-FFF2-40B4-BE49-F238E27FC236}">
                    <a16:creationId xmlns:a16="http://schemas.microsoft.com/office/drawing/2014/main" id="{23C2CE41-DFCA-19AF-1547-3C5236CAEE75}"/>
                  </a:ext>
                </a:extLst>
              </p:cNvPr>
              <p:cNvSpPr/>
              <p:nvPr/>
            </p:nvSpPr>
            <p:spPr>
              <a:xfrm>
                <a:off x="678180" y="99060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6" name="Oval 2205">
                <a:extLst>
                  <a:ext uri="{FF2B5EF4-FFF2-40B4-BE49-F238E27FC236}">
                    <a16:creationId xmlns:a16="http://schemas.microsoft.com/office/drawing/2014/main" id="{E425AB95-40EB-5389-84CB-3AF517E9987B}"/>
                  </a:ext>
                </a:extLst>
              </p:cNvPr>
              <p:cNvSpPr/>
              <p:nvPr/>
            </p:nvSpPr>
            <p:spPr>
              <a:xfrm>
                <a:off x="0" y="5257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7" name="Oval 2206">
                <a:extLst>
                  <a:ext uri="{FF2B5EF4-FFF2-40B4-BE49-F238E27FC236}">
                    <a16:creationId xmlns:a16="http://schemas.microsoft.com/office/drawing/2014/main" id="{1A51056A-5AB2-32B8-2B16-0BD3F2FC60FF}"/>
                  </a:ext>
                </a:extLst>
              </p:cNvPr>
              <p:cNvSpPr/>
              <p:nvPr/>
            </p:nvSpPr>
            <p:spPr>
              <a:xfrm>
                <a:off x="502920" y="23622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8" name="Oval 2207">
                <a:extLst>
                  <a:ext uri="{FF2B5EF4-FFF2-40B4-BE49-F238E27FC236}">
                    <a16:creationId xmlns:a16="http://schemas.microsoft.com/office/drawing/2014/main" id="{5DF72BFF-BE61-D8A5-6EB2-C90FD867E26D}"/>
                  </a:ext>
                </a:extLst>
              </p:cNvPr>
              <p:cNvSpPr/>
              <p:nvPr/>
            </p:nvSpPr>
            <p:spPr>
              <a:xfrm>
                <a:off x="1927860" y="68580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CountryId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9" name="Oval 2208">
                <a:extLst>
                  <a:ext uri="{FF2B5EF4-FFF2-40B4-BE49-F238E27FC236}">
                    <a16:creationId xmlns:a16="http://schemas.microsoft.com/office/drawing/2014/main" id="{2722E210-5AC3-2850-765D-51D2ED5B8083}"/>
                  </a:ext>
                </a:extLst>
              </p:cNvPr>
              <p:cNvSpPr/>
              <p:nvPr/>
            </p:nvSpPr>
            <p:spPr>
              <a:xfrm>
                <a:off x="1897380" y="10210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0" name="Oval 2209">
                <a:extLst>
                  <a:ext uri="{FF2B5EF4-FFF2-40B4-BE49-F238E27FC236}">
                    <a16:creationId xmlns:a16="http://schemas.microsoft.com/office/drawing/2014/main" id="{E0CF7FCF-E972-BBB1-4E74-F1C07365308F}"/>
                  </a:ext>
                </a:extLst>
              </p:cNvPr>
              <p:cNvSpPr/>
              <p:nvPr/>
            </p:nvSpPr>
            <p:spPr>
              <a:xfrm>
                <a:off x="1760220" y="177546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1" name="Oval 2210">
                <a:extLst>
                  <a:ext uri="{FF2B5EF4-FFF2-40B4-BE49-F238E27FC236}">
                    <a16:creationId xmlns:a16="http://schemas.microsoft.com/office/drawing/2014/main" id="{7777D646-D4AB-BB94-F3A8-DB3ABB944616}"/>
                  </a:ext>
                </a:extLst>
              </p:cNvPr>
              <p:cNvSpPr/>
              <p:nvPr/>
            </p:nvSpPr>
            <p:spPr>
              <a:xfrm>
                <a:off x="754380" y="163068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2" name="Oval 2211">
                <a:extLst>
                  <a:ext uri="{FF2B5EF4-FFF2-40B4-BE49-F238E27FC236}">
                    <a16:creationId xmlns:a16="http://schemas.microsoft.com/office/drawing/2014/main" id="{894ACF53-5672-240A-3749-3EA797EE79A0}"/>
                  </a:ext>
                </a:extLst>
              </p:cNvPr>
              <p:cNvSpPr/>
              <p:nvPr/>
            </p:nvSpPr>
            <p:spPr>
              <a:xfrm>
                <a:off x="1874520" y="138684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TotalRooms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3" name="Oval 2212">
                <a:extLst>
                  <a:ext uri="{FF2B5EF4-FFF2-40B4-BE49-F238E27FC236}">
                    <a16:creationId xmlns:a16="http://schemas.microsoft.com/office/drawing/2014/main" id="{5C1E63C5-CAA0-F9C1-930C-14F10DCB3AE2}"/>
                  </a:ext>
                </a:extLst>
              </p:cNvPr>
              <p:cNvSpPr/>
              <p:nvPr/>
            </p:nvSpPr>
            <p:spPr>
              <a:xfrm>
                <a:off x="1318260" y="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4" name="Oval 2213">
                <a:extLst>
                  <a:ext uri="{FF2B5EF4-FFF2-40B4-BE49-F238E27FC236}">
                    <a16:creationId xmlns:a16="http://schemas.microsoft.com/office/drawing/2014/main" id="{58E707F6-5196-5AE2-FBCC-D23B84F13A6F}"/>
                  </a:ext>
                </a:extLst>
              </p:cNvPr>
              <p:cNvSpPr/>
              <p:nvPr/>
            </p:nvSpPr>
            <p:spPr>
              <a:xfrm>
                <a:off x="1767840" y="327660"/>
                <a:ext cx="117644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HotelAddress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15" name="Straight Arrow Connector 2214">
                <a:extLst>
                  <a:ext uri="{FF2B5EF4-FFF2-40B4-BE49-F238E27FC236}">
                    <a16:creationId xmlns:a16="http://schemas.microsoft.com/office/drawing/2014/main" id="{DD7A6AB9-DB68-135E-6652-841FA85EF0FC}"/>
                  </a:ext>
                </a:extLst>
              </p:cNvPr>
              <p:cNvCxnSpPr/>
              <p:nvPr/>
            </p:nvCxnSpPr>
            <p:spPr>
              <a:xfrm>
                <a:off x="708660" y="815340"/>
                <a:ext cx="272143" cy="156028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16" name="Straight Arrow Connector 2215">
                <a:extLst>
                  <a:ext uri="{FF2B5EF4-FFF2-40B4-BE49-F238E27FC236}">
                    <a16:creationId xmlns:a16="http://schemas.microsoft.com/office/drawing/2014/main" id="{5F74B603-0829-2ED1-0710-02CA2A60CA0D}"/>
                  </a:ext>
                </a:extLst>
              </p:cNvPr>
              <p:cNvCxnSpPr/>
              <p:nvPr/>
            </p:nvCxnSpPr>
            <p:spPr>
              <a:xfrm>
                <a:off x="1074420" y="541020"/>
                <a:ext cx="45719" cy="43744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17" name="Straight Arrow Connector 2216">
                <a:extLst>
                  <a:ext uri="{FF2B5EF4-FFF2-40B4-BE49-F238E27FC236}">
                    <a16:creationId xmlns:a16="http://schemas.microsoft.com/office/drawing/2014/main" id="{6223CF09-C856-72AC-D659-545CFD1F074C}"/>
                  </a:ext>
                </a:extLst>
              </p:cNvPr>
              <p:cNvCxnSpPr/>
              <p:nvPr/>
            </p:nvCxnSpPr>
            <p:spPr>
              <a:xfrm flipH="1">
                <a:off x="1203960" y="289560"/>
                <a:ext cx="479849" cy="688058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18" name="Straight Arrow Connector 2217">
                <a:extLst>
                  <a:ext uri="{FF2B5EF4-FFF2-40B4-BE49-F238E27FC236}">
                    <a16:creationId xmlns:a16="http://schemas.microsoft.com/office/drawing/2014/main" id="{4D4DC1D9-A689-A4D0-EAD6-44D64D0F5347}"/>
                  </a:ext>
                </a:extLst>
              </p:cNvPr>
              <p:cNvCxnSpPr/>
              <p:nvPr/>
            </p:nvCxnSpPr>
            <p:spPr>
              <a:xfrm flipH="1">
                <a:off x="1379220" y="563880"/>
                <a:ext cx="502638" cy="41148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19" name="Straight Arrow Connector 2218">
                <a:extLst>
                  <a:ext uri="{FF2B5EF4-FFF2-40B4-BE49-F238E27FC236}">
                    <a16:creationId xmlns:a16="http://schemas.microsoft.com/office/drawing/2014/main" id="{A25B23C4-BD57-F3E7-4919-475A5947118F}"/>
                  </a:ext>
                </a:extLst>
              </p:cNvPr>
              <p:cNvCxnSpPr/>
              <p:nvPr/>
            </p:nvCxnSpPr>
            <p:spPr>
              <a:xfrm flipH="1">
                <a:off x="1607820" y="861060"/>
                <a:ext cx="334010" cy="18295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20" name="Straight Arrow Connector 2219">
                <a:extLst>
                  <a:ext uri="{FF2B5EF4-FFF2-40B4-BE49-F238E27FC236}">
                    <a16:creationId xmlns:a16="http://schemas.microsoft.com/office/drawing/2014/main" id="{A7D6E898-DF43-FD7A-D875-769E846AD0C1}"/>
                  </a:ext>
                </a:extLst>
              </p:cNvPr>
              <p:cNvCxnSpPr/>
              <p:nvPr/>
            </p:nvCxnSpPr>
            <p:spPr>
              <a:xfrm flipH="1" flipV="1">
                <a:off x="1600200" y="1123950"/>
                <a:ext cx="299155" cy="4571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21" name="Straight Arrow Connector 2220">
                <a:extLst>
                  <a:ext uri="{FF2B5EF4-FFF2-40B4-BE49-F238E27FC236}">
                    <a16:creationId xmlns:a16="http://schemas.microsoft.com/office/drawing/2014/main" id="{474164DE-6F44-F541-FEA4-AD6CB6FA26FF}"/>
                  </a:ext>
                </a:extLst>
              </p:cNvPr>
              <p:cNvCxnSpPr/>
              <p:nvPr/>
            </p:nvCxnSpPr>
            <p:spPr>
              <a:xfrm flipH="1" flipV="1">
                <a:off x="1592580" y="1257300"/>
                <a:ext cx="368300" cy="1989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22" name="Straight Arrow Connector 2221">
                <a:extLst>
                  <a:ext uri="{FF2B5EF4-FFF2-40B4-BE49-F238E27FC236}">
                    <a16:creationId xmlns:a16="http://schemas.microsoft.com/office/drawing/2014/main" id="{4596480B-CB7C-3C5A-119D-D52D544DAE52}"/>
                  </a:ext>
                </a:extLst>
              </p:cNvPr>
              <p:cNvCxnSpPr/>
              <p:nvPr/>
            </p:nvCxnSpPr>
            <p:spPr>
              <a:xfrm flipH="1" flipV="1">
                <a:off x="1184910" y="1264920"/>
                <a:ext cx="121214" cy="36950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23" name="Straight Arrow Connector 2222">
                <a:extLst>
                  <a:ext uri="{FF2B5EF4-FFF2-40B4-BE49-F238E27FC236}">
                    <a16:creationId xmlns:a16="http://schemas.microsoft.com/office/drawing/2014/main" id="{A005167E-26A2-2DB9-1602-9A193AED5262}"/>
                  </a:ext>
                </a:extLst>
              </p:cNvPr>
              <p:cNvCxnSpPr/>
              <p:nvPr/>
            </p:nvCxnSpPr>
            <p:spPr>
              <a:xfrm flipH="1" flipV="1">
                <a:off x="1379220" y="1272540"/>
                <a:ext cx="512303" cy="54892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24" name="Straight Arrow Connector 2223">
                <a:extLst>
                  <a:ext uri="{FF2B5EF4-FFF2-40B4-BE49-F238E27FC236}">
                    <a16:creationId xmlns:a16="http://schemas.microsoft.com/office/drawing/2014/main" id="{2169AC28-24D6-DEAF-EE49-4216B77AD05D}"/>
                  </a:ext>
                </a:extLst>
              </p:cNvPr>
              <p:cNvCxnSpPr/>
              <p:nvPr/>
            </p:nvCxnSpPr>
            <p:spPr>
              <a:xfrm rot="10800000" flipV="1">
                <a:off x="297180" y="1066800"/>
                <a:ext cx="381000" cy="7556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25" name="Straight Arrow Connector 2224">
                <a:extLst>
                  <a:ext uri="{FF2B5EF4-FFF2-40B4-BE49-F238E27FC236}">
                    <a16:creationId xmlns:a16="http://schemas.microsoft.com/office/drawing/2014/main" id="{99BD2B91-D2E7-9171-C9FF-9D2CCD155A94}"/>
                  </a:ext>
                </a:extLst>
              </p:cNvPr>
              <p:cNvCxnSpPr/>
              <p:nvPr/>
            </p:nvCxnSpPr>
            <p:spPr>
              <a:xfrm rot="10800000" flipV="1">
                <a:off x="320040" y="1257300"/>
                <a:ext cx="482600" cy="107950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188" name="Group 2187">
              <a:extLst>
                <a:ext uri="{FF2B5EF4-FFF2-40B4-BE49-F238E27FC236}">
                  <a16:creationId xmlns:a16="http://schemas.microsoft.com/office/drawing/2014/main" id="{461468C0-7D8B-BA9E-7AD1-4C05D4B0AEE8}"/>
                </a:ext>
              </a:extLst>
            </p:cNvPr>
            <p:cNvGrpSpPr/>
            <p:nvPr/>
          </p:nvGrpSpPr>
          <p:grpSpPr>
            <a:xfrm>
              <a:off x="2801970" y="706936"/>
              <a:ext cx="3902345" cy="5647096"/>
              <a:chOff x="0" y="0"/>
              <a:chExt cx="3806825" cy="6496050"/>
            </a:xfrm>
          </p:grpSpPr>
          <p:sp>
            <p:nvSpPr>
              <p:cNvPr id="2189" name="Diamond 2188">
                <a:extLst>
                  <a:ext uri="{FF2B5EF4-FFF2-40B4-BE49-F238E27FC236}">
                    <a16:creationId xmlns:a16="http://schemas.microsoft.com/office/drawing/2014/main" id="{CB8348D7-951C-1FDD-1443-A99F46559500}"/>
                  </a:ext>
                </a:extLst>
              </p:cNvPr>
              <p:cNvSpPr/>
              <p:nvPr/>
            </p:nvSpPr>
            <p:spPr>
              <a:xfrm>
                <a:off x="2015490" y="0"/>
                <a:ext cx="1157816" cy="615950"/>
              </a:xfrm>
              <a:prstGeom prst="diamond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Login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0" name="Diamond 2189">
                <a:extLst>
                  <a:ext uri="{FF2B5EF4-FFF2-40B4-BE49-F238E27FC236}">
                    <a16:creationId xmlns:a16="http://schemas.microsoft.com/office/drawing/2014/main" id="{1B852EAF-92AB-A777-2ECF-009176EE555C}"/>
                  </a:ext>
                </a:extLst>
              </p:cNvPr>
              <p:cNvSpPr/>
              <p:nvPr/>
            </p:nvSpPr>
            <p:spPr>
              <a:xfrm>
                <a:off x="2099310" y="1630680"/>
                <a:ext cx="1288627" cy="615950"/>
              </a:xfrm>
              <a:prstGeom prst="diamond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2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Search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1" name="Diamond 2190">
                <a:extLst>
                  <a:ext uri="{FF2B5EF4-FFF2-40B4-BE49-F238E27FC236}">
                    <a16:creationId xmlns:a16="http://schemas.microsoft.com/office/drawing/2014/main" id="{E64183C4-295C-ED82-A8F8-9E4F1F151EE4}"/>
                  </a:ext>
                </a:extLst>
              </p:cNvPr>
              <p:cNvSpPr/>
              <p:nvPr/>
            </p:nvSpPr>
            <p:spPr>
              <a:xfrm>
                <a:off x="2228850" y="2766060"/>
                <a:ext cx="1242483" cy="912283"/>
              </a:xfrm>
              <a:prstGeom prst="diamond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2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 Hotel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2" name="Rectangle 2191">
                <a:extLst>
                  <a:ext uri="{FF2B5EF4-FFF2-40B4-BE49-F238E27FC236}">
                    <a16:creationId xmlns:a16="http://schemas.microsoft.com/office/drawing/2014/main" id="{2F833015-C7BB-9F2C-392D-5B02B603880C}"/>
                  </a:ext>
                </a:extLst>
              </p:cNvPr>
              <p:cNvSpPr/>
              <p:nvPr/>
            </p:nvSpPr>
            <p:spPr>
              <a:xfrm>
                <a:off x="1912620" y="4674870"/>
                <a:ext cx="905510" cy="296333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 Details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3" name="Oval 2192">
                <a:extLst>
                  <a:ext uri="{FF2B5EF4-FFF2-40B4-BE49-F238E27FC236}">
                    <a16:creationId xmlns:a16="http://schemas.microsoft.com/office/drawing/2014/main" id="{7C20EA41-D014-1045-D2E7-5AAB53015199}"/>
                  </a:ext>
                </a:extLst>
              </p:cNvPr>
              <p:cNvSpPr/>
              <p:nvPr/>
            </p:nvSpPr>
            <p:spPr>
              <a:xfrm>
                <a:off x="0" y="513969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4" name="Oval 2193">
                <a:extLst>
                  <a:ext uri="{FF2B5EF4-FFF2-40B4-BE49-F238E27FC236}">
                    <a16:creationId xmlns:a16="http://schemas.microsoft.com/office/drawing/2014/main" id="{48B772DD-C190-B1BD-0CEE-E5F0E2920C96}"/>
                  </a:ext>
                </a:extLst>
              </p:cNvPr>
              <p:cNvSpPr/>
              <p:nvPr/>
            </p:nvSpPr>
            <p:spPr>
              <a:xfrm>
                <a:off x="350520" y="554355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RoomPrice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5" name="Oval 2194">
                <a:extLst>
                  <a:ext uri="{FF2B5EF4-FFF2-40B4-BE49-F238E27FC236}">
                    <a16:creationId xmlns:a16="http://schemas.microsoft.com/office/drawing/2014/main" id="{51FBB73F-3D30-6A7A-3E5E-4DEBB757E0B1}"/>
                  </a:ext>
                </a:extLst>
              </p:cNvPr>
              <p:cNvSpPr/>
              <p:nvPr/>
            </p:nvSpPr>
            <p:spPr>
              <a:xfrm>
                <a:off x="754380" y="5901690"/>
                <a:ext cx="1134533" cy="313267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RoomImage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6" name="Oval 2195">
                <a:extLst>
                  <a:ext uri="{FF2B5EF4-FFF2-40B4-BE49-F238E27FC236}">
                    <a16:creationId xmlns:a16="http://schemas.microsoft.com/office/drawing/2014/main" id="{33B38CE6-BCE9-301D-7AC4-2A341569BE98}"/>
                  </a:ext>
                </a:extLst>
              </p:cNvPr>
              <p:cNvSpPr/>
              <p:nvPr/>
            </p:nvSpPr>
            <p:spPr>
              <a:xfrm>
                <a:off x="1638300" y="6191250"/>
                <a:ext cx="11599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TotalAmount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97" name="Straight Arrow Connector 2196">
                <a:extLst>
                  <a:ext uri="{FF2B5EF4-FFF2-40B4-BE49-F238E27FC236}">
                    <a16:creationId xmlns:a16="http://schemas.microsoft.com/office/drawing/2014/main" id="{01CAB27C-1DFF-D5ED-CD21-C71639CF0009}"/>
                  </a:ext>
                </a:extLst>
              </p:cNvPr>
              <p:cNvCxnSpPr/>
              <p:nvPr/>
            </p:nvCxnSpPr>
            <p:spPr>
              <a:xfrm rot="10800000" flipH="1">
                <a:off x="975360" y="4827270"/>
                <a:ext cx="904009" cy="432955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98" name="Straight Arrow Connector 2197">
                <a:extLst>
                  <a:ext uri="{FF2B5EF4-FFF2-40B4-BE49-F238E27FC236}">
                    <a16:creationId xmlns:a16="http://schemas.microsoft.com/office/drawing/2014/main" id="{1EE8B0D0-5871-A55F-2798-BEB83C8BA015}"/>
                  </a:ext>
                </a:extLst>
              </p:cNvPr>
              <p:cNvCxnSpPr/>
              <p:nvPr/>
            </p:nvCxnSpPr>
            <p:spPr>
              <a:xfrm rot="10800000" flipH="1">
                <a:off x="1143000" y="4994910"/>
                <a:ext cx="809172" cy="57267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99" name="Straight Arrow Connector 2198">
                <a:extLst>
                  <a:ext uri="{FF2B5EF4-FFF2-40B4-BE49-F238E27FC236}">
                    <a16:creationId xmlns:a16="http://schemas.microsoft.com/office/drawing/2014/main" id="{D99D665F-D94A-BB1E-1B43-8C32C7EF4072}"/>
                  </a:ext>
                </a:extLst>
              </p:cNvPr>
              <p:cNvCxnSpPr/>
              <p:nvPr/>
            </p:nvCxnSpPr>
            <p:spPr>
              <a:xfrm rot="10800000" flipH="1">
                <a:off x="2087880" y="4994910"/>
                <a:ext cx="312058" cy="119624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00" name="Straight Arrow Connector 2199">
                <a:extLst>
                  <a:ext uri="{FF2B5EF4-FFF2-40B4-BE49-F238E27FC236}">
                    <a16:creationId xmlns:a16="http://schemas.microsoft.com/office/drawing/2014/main" id="{621C64E5-F6CC-EABF-52FC-C49284C5F18D}"/>
                  </a:ext>
                </a:extLst>
              </p:cNvPr>
              <p:cNvCxnSpPr/>
              <p:nvPr/>
            </p:nvCxnSpPr>
            <p:spPr>
              <a:xfrm rot="10800000" flipH="1">
                <a:off x="1524000" y="4994910"/>
                <a:ext cx="635000" cy="906145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01" name="Straight Arrow Connector 2200">
                <a:extLst>
                  <a:ext uri="{FF2B5EF4-FFF2-40B4-BE49-F238E27FC236}">
                    <a16:creationId xmlns:a16="http://schemas.microsoft.com/office/drawing/2014/main" id="{CF67DBD6-FE37-60D6-50D9-E57A61E58D6D}"/>
                  </a:ext>
                </a:extLst>
              </p:cNvPr>
              <p:cNvCxnSpPr/>
              <p:nvPr/>
            </p:nvCxnSpPr>
            <p:spPr>
              <a:xfrm rot="10800000" flipH="1" flipV="1">
                <a:off x="1615440" y="468630"/>
                <a:ext cx="799676" cy="13038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02" name="Straight Arrow Connector 2201">
                <a:extLst>
                  <a:ext uri="{FF2B5EF4-FFF2-40B4-BE49-F238E27FC236}">
                    <a16:creationId xmlns:a16="http://schemas.microsoft.com/office/drawing/2014/main" id="{D14734E3-2EE5-3284-E08A-EA910082EE62}"/>
                  </a:ext>
                </a:extLst>
              </p:cNvPr>
              <p:cNvCxnSpPr/>
              <p:nvPr/>
            </p:nvCxnSpPr>
            <p:spPr>
              <a:xfrm rot="10800000" flipH="1" flipV="1">
                <a:off x="1287780" y="468630"/>
                <a:ext cx="1134322" cy="258190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03" name="Straight Arrow Connector 2202">
                <a:extLst>
                  <a:ext uri="{FF2B5EF4-FFF2-40B4-BE49-F238E27FC236}">
                    <a16:creationId xmlns:a16="http://schemas.microsoft.com/office/drawing/2014/main" id="{F1929A3B-29F7-086B-408B-1F86FA530C90}"/>
                  </a:ext>
                </a:extLst>
              </p:cNvPr>
              <p:cNvCxnSpPr/>
              <p:nvPr/>
            </p:nvCxnSpPr>
            <p:spPr>
              <a:xfrm rot="10800000" flipV="1">
                <a:off x="2205990" y="3448050"/>
                <a:ext cx="332105" cy="12022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04" name="Straight Arrow Connector 2203">
                <a:extLst>
                  <a:ext uri="{FF2B5EF4-FFF2-40B4-BE49-F238E27FC236}">
                    <a16:creationId xmlns:a16="http://schemas.microsoft.com/office/drawing/2014/main" id="{25AB302C-6DEB-3035-0125-9D5577FB1EEE}"/>
                  </a:ext>
                </a:extLst>
              </p:cNvPr>
              <p:cNvCxnSpPr/>
              <p:nvPr/>
            </p:nvCxnSpPr>
            <p:spPr>
              <a:xfrm rot="10800000" flipH="1" flipV="1">
                <a:off x="3002280" y="3577590"/>
                <a:ext cx="804545" cy="28532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4" name="Straight Arrow Connector 2303">
            <a:extLst>
              <a:ext uri="{FF2B5EF4-FFF2-40B4-BE49-F238E27FC236}">
                <a16:creationId xmlns:a16="http://schemas.microsoft.com/office/drawing/2014/main" id="{790AF307-DA76-6370-F9C8-7172FEDABBF2}"/>
              </a:ext>
            </a:extLst>
          </p:cNvPr>
          <p:cNvCxnSpPr>
            <a:cxnSpLocks/>
            <a:stCxn id="2277" idx="0"/>
          </p:cNvCxnSpPr>
          <p:nvPr/>
        </p:nvCxnSpPr>
        <p:spPr>
          <a:xfrm flipV="1">
            <a:off x="3932627" y="1105642"/>
            <a:ext cx="403991" cy="89109"/>
          </a:xfrm>
          <a:prstGeom prst="straightConnector1">
            <a:avLst/>
          </a:prstGeom>
          <a:ln w="6350" cap="flat" cmpd="sng" algn="ctr">
            <a:solidFill>
              <a:srgbClr val="FF00FF"/>
            </a:solidFill>
            <a:prstDash val="solid"/>
            <a:round/>
            <a:headEnd type="none" w="med" len="med"/>
            <a:tailEnd type="arrow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11" name="Oval 2310">
            <a:extLst>
              <a:ext uri="{FF2B5EF4-FFF2-40B4-BE49-F238E27FC236}">
                <a16:creationId xmlns:a16="http://schemas.microsoft.com/office/drawing/2014/main" id="{DB3F9120-6353-D2B3-A5AA-11F2BA013B8D}"/>
              </a:ext>
            </a:extLst>
          </p:cNvPr>
          <p:cNvSpPr/>
          <p:nvPr/>
        </p:nvSpPr>
        <p:spPr>
          <a:xfrm>
            <a:off x="8824001" y="4812748"/>
            <a:ext cx="981710" cy="304800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ExpiredOn</a:t>
            </a:r>
            <a:endParaRPr lang="en-IN" sz="1100" kern="100" dirty="0">
              <a:effectLst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Admin Side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ABE2AF-CED4-9BF1-54B5-64ED8A97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61" y="2084832"/>
            <a:ext cx="8697677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255023" y="27117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636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photo update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21E9EC-B772-D09E-F147-DA2B7583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68" y="2084832"/>
            <a:ext cx="818466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364899" y="52263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908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pass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961A2AA-1DB0-3256-F389-2E411366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65" y="2084832"/>
            <a:ext cx="833746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8D56E0-B744-5E85-E8CE-E144F62C9D0C}"/>
              </a:ext>
            </a:extLst>
          </p:cNvPr>
          <p:cNvSpPr/>
          <p:nvPr/>
        </p:nvSpPr>
        <p:spPr>
          <a:xfrm>
            <a:off x="3321698" y="2883159"/>
            <a:ext cx="2519265" cy="2323323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6214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0BB9-AB63-229F-B1FE-429C0750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51" y="2084832"/>
            <a:ext cx="812989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Search 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947E48-FA24-141A-7E25-658C2A3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4" y="2084832"/>
            <a:ext cx="83979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8534400" y="3206943"/>
            <a:ext cx="1760596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9992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E5AC7-75B7-3FBF-4F4C-4E67056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78" y="2084832"/>
            <a:ext cx="83685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690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9C518-CB5B-8C64-F291-9B818AB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37" y="2084832"/>
            <a:ext cx="827145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54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2318E-E466-58F1-4D08-9D82996A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64" y="2084832"/>
            <a:ext cx="83998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96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F841C-BF95-A014-B7E2-5C252632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6" y="2084832"/>
            <a:ext cx="821520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363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2BF0-B37F-885E-E2A4-BA7D838A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2084832"/>
            <a:ext cx="8825808" cy="41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40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  <a:r>
              <a:rPr lang="en-US" sz="4000" dirty="0">
                <a:latin typeface="Bahnschrift" panose="020B0502040204020203" pitchFamily="34" charset="0"/>
              </a:rPr>
              <a:t>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1CDBA5-32A2-2899-07F0-BEE14603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18" y="2084832"/>
            <a:ext cx="821516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5073778" y="3584448"/>
            <a:ext cx="2044441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09462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57CAB-84B4-C0FA-C383-999D7945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04" y="2084832"/>
            <a:ext cx="8225192" cy="418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565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48BB-84D2-9017-6634-7E40DA0C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42" y="2084832"/>
            <a:ext cx="801664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265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47DE-6B0C-B11B-247D-4827CC11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2" y="2084832"/>
            <a:ext cx="748904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535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Reset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9AEE-F2B4-CE25-F212-4FC7F4FE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7" y="2084832"/>
            <a:ext cx="770365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094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" b="-1"/>
          <a:stretch/>
        </p:blipFill>
        <p:spPr>
          <a:xfrm>
            <a:off x="1645164" y="1884459"/>
            <a:ext cx="8478000" cy="451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F185-D292-EA7B-FDD4-D1574DB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0" y="2143584"/>
            <a:ext cx="816734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45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4087-9523-E026-C301-62565EBE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1" y="2210917"/>
            <a:ext cx="791048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97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8B6-CBCE-2735-84DB-869A0E8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"/>
          <a:stretch/>
        </p:blipFill>
        <p:spPr>
          <a:xfrm>
            <a:off x="2092089" y="2084832"/>
            <a:ext cx="7584150" cy="400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362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93BA-87A5-659F-5D38-B61DE36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34" y="2084832"/>
            <a:ext cx="733086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2B-286E-C4C5-69C8-E833A0C0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7" y="2084832"/>
            <a:ext cx="8693226" cy="3481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21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E812-60F1-CA15-3B46-652907E4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" r="5191"/>
          <a:stretch/>
        </p:blipFill>
        <p:spPr>
          <a:xfrm>
            <a:off x="1677725" y="2084832"/>
            <a:ext cx="906647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955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018AF-8902-6F3A-016E-6B8549F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0" y="2084832"/>
            <a:ext cx="905775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36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AAB6-4B29-7539-C0D5-7EE90BEE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27" y="2084832"/>
            <a:ext cx="844247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59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0A24-D9DE-FE9B-03D9-F487A01A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78" y="2084832"/>
            <a:ext cx="72763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21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778A-E1A1-167E-9C9E-D19D8018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93" y="2003729"/>
            <a:ext cx="72607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798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56C0C-C4B4-31B7-E185-F1F933D4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2" y="2084832"/>
            <a:ext cx="760452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26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31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D4F3-7BDD-2D46-8CB8-C165931C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9" y="2094163"/>
            <a:ext cx="699825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77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 with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E32DB-5516-B51A-16F4-02FF4094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38" y="2084832"/>
            <a:ext cx="678665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12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9907-D0D7-D4C6-8C1D-C9086CD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3" y="2084832"/>
            <a:ext cx="579086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56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620ED-20CC-5142-4FD0-5BBB3808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73" y="2084832"/>
            <a:ext cx="809378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F5EB1B-096D-E5D5-E89B-9C75886F0756}"/>
              </a:ext>
            </a:extLst>
          </p:cNvPr>
          <p:cNvSpPr/>
          <p:nvPr/>
        </p:nvSpPr>
        <p:spPr>
          <a:xfrm>
            <a:off x="4642109" y="3514725"/>
            <a:ext cx="1760596" cy="51435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71449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BEEC-1684-5BFE-8BAF-4A5196DB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13" y="2084832"/>
            <a:ext cx="71569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27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booking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E2F67-D8DD-3268-3C9E-66B74621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83" y="2084832"/>
            <a:ext cx="817796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72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492A-3CFB-ADFD-0801-0F4D4236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2084832"/>
            <a:ext cx="972007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9712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79A31-7538-C93B-0984-37ACDD62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89" y="2084832"/>
            <a:ext cx="824194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451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795E-FC0F-5F07-2A9B-A56E024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2" y="2334573"/>
            <a:ext cx="9636635" cy="218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9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5732</TotalTime>
  <Words>709</Words>
  <Application>Microsoft Office PowerPoint</Application>
  <PresentationFormat>Widescreen</PresentationFormat>
  <Paragraphs>206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0" baseType="lpstr">
      <vt:lpstr>Dotum</vt:lpstr>
      <vt:lpstr>Arial</vt:lpstr>
      <vt:lpstr>Bahnschrift</vt:lpstr>
      <vt:lpstr>Calibri</vt:lpstr>
      <vt:lpstr>Cochocib Script Latin Pro</vt:lpstr>
      <vt:lpstr>Georgia</vt:lpstr>
      <vt:lpstr>Times New Roman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PowerPoint Presentation</vt:lpstr>
      <vt:lpstr>PowerPoint Presentation</vt:lpstr>
      <vt:lpstr>SnapShots</vt:lpstr>
      <vt:lpstr>Sign-in </vt:lpstr>
      <vt:lpstr>Forgot password </vt:lpstr>
      <vt:lpstr>Verification code</vt:lpstr>
      <vt:lpstr>Dashboard</vt:lpstr>
      <vt:lpstr>User profile validations</vt:lpstr>
      <vt:lpstr>User profile photo update</vt:lpstr>
      <vt:lpstr>Profile </vt:lpstr>
      <vt:lpstr>User pass validations</vt:lpstr>
      <vt:lpstr>Change password </vt:lpstr>
      <vt:lpstr>Customers </vt:lpstr>
      <vt:lpstr>Countries LIST</vt:lpstr>
      <vt:lpstr>add CountrY</vt:lpstr>
      <vt:lpstr>edit CountrY</vt:lpstr>
      <vt:lpstr>Search validation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Offers list</vt:lpstr>
      <vt:lpstr>Add offer</vt:lpstr>
      <vt:lpstr>Edit offer</vt:lpstr>
      <vt:lpstr>bookings</vt:lpstr>
      <vt:lpstr>SnapShots</vt:lpstr>
      <vt:lpstr>Sign-up page</vt:lpstr>
      <vt:lpstr>Sign-IN validation</vt:lpstr>
      <vt:lpstr>Sign-in page</vt:lpstr>
      <vt:lpstr>Forgot password</vt:lpstr>
      <vt:lpstr>Verification code</vt:lpstr>
      <vt:lpstr>Reset password</vt:lpstr>
      <vt:lpstr>Search hotel</vt:lpstr>
      <vt:lpstr>Search  hotel functionalities</vt:lpstr>
      <vt:lpstr>Search  hotel functionalities</vt:lpstr>
      <vt:lpstr>Home page</vt:lpstr>
      <vt:lpstr>Home page</vt:lpstr>
      <vt:lpstr>Home page</vt:lpstr>
      <vt:lpstr>About us</vt:lpstr>
      <vt:lpstr>About us</vt:lpstr>
      <vt:lpstr>Contact us</vt:lpstr>
      <vt:lpstr>Hotels List</vt:lpstr>
      <vt:lpstr>Hotel Details</vt:lpstr>
      <vt:lpstr>Hotel Details Functionalities</vt:lpstr>
      <vt:lpstr>Hotel Details Functionalities</vt:lpstr>
      <vt:lpstr>Hotel booking</vt:lpstr>
      <vt:lpstr>Hotel booking with discount</vt:lpstr>
      <vt:lpstr>payment</vt:lpstr>
      <vt:lpstr>User’s profile validation</vt:lpstr>
      <vt:lpstr>User’s profile</vt:lpstr>
      <vt:lpstr>User’s booking</vt:lpstr>
      <vt:lpstr>Security</vt:lpstr>
      <vt:lpstr>offers</vt:lpstr>
      <vt:lpstr>Footer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Mr. bavadiya</cp:lastModifiedBy>
  <cp:revision>103</cp:revision>
  <dcterms:created xsi:type="dcterms:W3CDTF">2024-02-23T08:03:00Z</dcterms:created>
  <dcterms:modified xsi:type="dcterms:W3CDTF">2024-04-07T05:28:44Z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